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2318" y="2803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2239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2023-12-01T04:48:35Z</dcterms:created>
  <dcterms:modified xsi:type="dcterms:W3CDTF">2023-12-01T04:52:45Z</dcterms:modified>
</cp:coreProperties>
</file>